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315" r:id="rId3"/>
    <p:sldId id="335" r:id="rId4"/>
    <p:sldId id="322" r:id="rId5"/>
    <p:sldId id="327" r:id="rId6"/>
    <p:sldId id="328" r:id="rId7"/>
    <p:sldId id="339" r:id="rId8"/>
    <p:sldId id="342" r:id="rId9"/>
    <p:sldId id="340" r:id="rId10"/>
    <p:sldId id="331" r:id="rId11"/>
    <p:sldId id="316" r:id="rId12"/>
  </p:sldIdLst>
  <p:sldSz cx="12192000" cy="6858000"/>
  <p:notesSz cx="6858000" cy="9144000"/>
  <p:embeddedFontLst>
    <p:embeddedFont>
      <p:font typeface="배달의민족 주아" panose="020B0600000101010101" charset="-127"/>
      <p:regular r:id="rId15"/>
    </p:embeddedFont>
    <p:embeddedFont>
      <p:font typeface="배찌체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  <p:embeddedFont>
      <p:font typeface="배달의민족 연성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42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중간 발표 자료</a:t>
            </a: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2021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중간 발표 자료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05161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향후 개발 일정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295679236"/>
              </p:ext>
            </p:extLst>
          </p:nvPr>
        </p:nvGraphicFramePr>
        <p:xfrm>
          <a:off x="616500" y="1153861"/>
          <a:ext cx="8810533" cy="496651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59918519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7119173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47343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27210538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60881166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66871554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56644407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213392557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 변화 구현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추가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추가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AI</a:t>
                      </a:r>
                      <a:r>
                        <a:rPr lang="en-US" altLang="ko-KR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퀘스트 부여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클리어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맵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 및 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2250255" y="188322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3222255" y="296840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4167642" y="3509347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179260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6084255" y="5070222"/>
            <a:ext cx="1440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6084255" y="5325595"/>
            <a:ext cx="1440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12255" y="4085478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250255" y="2321715"/>
            <a:ext cx="972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250255" y="2538988"/>
            <a:ext cx="972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데모 시연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600" y="1265236"/>
            <a:ext cx="9000000" cy="46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개요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분야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구성원의 역할 분담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내용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문제점 및 보완책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향후 개발 일정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데모 시연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게임 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530894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1111"/>
              </p:ext>
            </p:extLst>
          </p:nvPr>
        </p:nvGraphicFramePr>
        <p:xfrm>
          <a:off x="7019364" y="1047403"/>
          <a:ext cx="4334436" cy="5157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157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가능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가이드 라인 느낌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목적 달성을 방해하는 함정과 몬스터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활용한 함정 해결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- 3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시점의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플레이어가 동시에 맵 제작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블록을 배치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블록의 커맨드 구현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맵에서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01" y="1047404"/>
            <a:ext cx="4680000" cy="24544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01" y="3762112"/>
            <a:ext cx="4680000" cy="24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133149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839411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001285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Ctrl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하강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상승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인벤토리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옵션 창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330542"/>
              </p:ext>
            </p:extLst>
          </p:nvPr>
        </p:nvGraphicFramePr>
        <p:xfrm>
          <a:off x="1185215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기술적 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005456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u="sng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구성원의 역할 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998684"/>
              </p:ext>
            </p:extLst>
          </p:nvPr>
        </p:nvGraphicFramePr>
        <p:xfrm>
          <a:off x="1132936" y="1361922"/>
          <a:ext cx="10220865" cy="4766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전반적인 일정 조율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 대부분의 리소스 확보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제작 및 이동 구현 및 조정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기획 및 구현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및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맵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문서 및 발표 문서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핵심 게임 로직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핵심 기능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및 캐릭터 클래스 기본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효율적인 작업을 위한 시스템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배치 및 삭제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기능 및 적용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인벤토리와 커맨드 블록 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등의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저장 및 불러오기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서버 구조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기능 및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서버를 통해 블록 배치 및 삭제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정보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서버를 통해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 클라이언트 간 블록 배치 기능을 이용한 맵 로드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2690F1AB-30A8-4B25-9D22-390233AB2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2482"/>
            <a:ext cx="3452527" cy="571166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F81EBAC-77E4-4F76-974E-5E2A7CD87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701251"/>
              </p:ext>
            </p:extLst>
          </p:nvPr>
        </p:nvGraphicFramePr>
        <p:xfrm>
          <a:off x="2485378" y="2376898"/>
          <a:ext cx="3520699" cy="2274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069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2742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패킷의 내용을 구조체화 하여 관리 및 사용을 쉽게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용도에 따라 채팅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삭제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등으로 나누어 사용하였다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AF27C4F3-E17A-4663-90FF-E48F63AAF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322160"/>
            <a:ext cx="3522726" cy="1614583"/>
          </a:xfrm>
          <a:prstGeom prst="rect">
            <a:avLst/>
          </a:prstGeom>
        </p:spPr>
      </p:pic>
      <p:pic>
        <p:nvPicPr>
          <p:cNvPr id="28" name="그림 27" descr="테이블이(가) 표시된 사진&#10;&#10;자동 생성된 설명">
            <a:extLst>
              <a:ext uri="{FF2B5EF4-FFF2-40B4-BE49-F238E27FC236}">
                <a16:creationId xmlns:a16="http://schemas.microsoft.com/office/drawing/2014/main" id="{E3584268-1A93-4575-82D0-9594445A2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1988690"/>
            <a:ext cx="3305747" cy="1327404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81673C5-3D25-4307-A645-4C735610FC03}"/>
              </a:ext>
            </a:extLst>
          </p:cNvPr>
          <p:cNvCxnSpPr>
            <a:cxnSpLocks/>
          </p:cNvCxnSpPr>
          <p:nvPr/>
        </p:nvCxnSpPr>
        <p:spPr>
          <a:xfrm flipH="1">
            <a:off x="6094935" y="1932074"/>
            <a:ext cx="33057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6E2C539-C731-4AEE-ADA9-21C58167274D}"/>
              </a:ext>
            </a:extLst>
          </p:cNvPr>
          <p:cNvCxnSpPr>
            <a:cxnSpLocks/>
          </p:cNvCxnSpPr>
          <p:nvPr/>
        </p:nvCxnSpPr>
        <p:spPr>
          <a:xfrm flipH="1">
            <a:off x="6094935" y="3316094"/>
            <a:ext cx="39566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2F60C34D-4786-4603-B7C7-32B33CA820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65" y="3330929"/>
            <a:ext cx="3344037" cy="3216402"/>
          </a:xfrm>
          <a:prstGeom prst="rect">
            <a:avLst/>
          </a:prstGeom>
        </p:spPr>
      </p:pic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8F74CF3B-E62F-4430-9180-3117A24AF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673513"/>
              </p:ext>
            </p:extLst>
          </p:nvPr>
        </p:nvGraphicFramePr>
        <p:xfrm>
          <a:off x="9458601" y="2159402"/>
          <a:ext cx="2685281" cy="23430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5281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430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패킷에 들어가야 하는 내용을 넣은 후 각각 클라이언트 및 서버에서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통해 서버에 정보 저장 및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패킷 교환을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41" name="제목 1">
            <a:extLst>
              <a:ext uri="{FF2B5EF4-FFF2-40B4-BE49-F238E27FC236}">
                <a16:creationId xmlns:a16="http://schemas.microsoft.com/office/drawing/2014/main" id="{F9D573F1-7A5C-4DAC-9DD3-D828CF4E35EC}"/>
              </a:ext>
            </a:extLst>
          </p:cNvPr>
          <p:cNvSpPr txBox="1">
            <a:spLocks/>
          </p:cNvSpPr>
          <p:nvPr/>
        </p:nvSpPr>
        <p:spPr>
          <a:xfrm>
            <a:off x="2382867" y="126248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패킷</a:t>
            </a:r>
            <a:endParaRPr lang="en-US" altLang="ko-KR" sz="1000" dirty="0"/>
          </a:p>
          <a:p>
            <a:r>
              <a:rPr lang="ko-KR" altLang="en-US" sz="1000" dirty="0"/>
              <a:t>구조체</a:t>
            </a:r>
            <a:endParaRPr lang="en-US" altLang="ko-KR" sz="1000" dirty="0"/>
          </a:p>
        </p:txBody>
      </p:sp>
      <p:sp>
        <p:nvSpPr>
          <p:cNvPr id="42" name="제목 1">
            <a:extLst>
              <a:ext uri="{FF2B5EF4-FFF2-40B4-BE49-F238E27FC236}">
                <a16:creationId xmlns:a16="http://schemas.microsoft.com/office/drawing/2014/main" id="{EFB1E626-A635-4B08-9E76-230DB6F32F4A}"/>
              </a:ext>
            </a:extLst>
          </p:cNvPr>
          <p:cNvSpPr txBox="1">
            <a:spLocks/>
          </p:cNvSpPr>
          <p:nvPr/>
        </p:nvSpPr>
        <p:spPr>
          <a:xfrm>
            <a:off x="8534343" y="5898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/>
              <a:t>Send</a:t>
            </a:r>
          </a:p>
        </p:txBody>
      </p:sp>
      <p:sp>
        <p:nvSpPr>
          <p:cNvPr id="43" name="제목 1">
            <a:extLst>
              <a:ext uri="{FF2B5EF4-FFF2-40B4-BE49-F238E27FC236}">
                <a16:creationId xmlns:a16="http://schemas.microsoft.com/office/drawing/2014/main" id="{C1B732F6-97F8-462A-8749-190B324A7658}"/>
              </a:ext>
            </a:extLst>
          </p:cNvPr>
          <p:cNvSpPr txBox="1">
            <a:spLocks/>
          </p:cNvSpPr>
          <p:nvPr/>
        </p:nvSpPr>
        <p:spPr>
          <a:xfrm>
            <a:off x="8648492" y="2405900"/>
            <a:ext cx="727102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E59A295E-1AB8-4A6B-8D2E-D18E517DE4FC}"/>
              </a:ext>
            </a:extLst>
          </p:cNvPr>
          <p:cNvSpPr txBox="1">
            <a:spLocks/>
          </p:cNvSpPr>
          <p:nvPr/>
        </p:nvSpPr>
        <p:spPr>
          <a:xfrm>
            <a:off x="8304182" y="391289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서버</a:t>
            </a:r>
            <a:endParaRPr lang="en-US" altLang="ko-KR" sz="1000" dirty="0"/>
          </a:p>
          <a:p>
            <a:r>
              <a:rPr lang="en-US" altLang="ko-KR" sz="1000" dirty="0"/>
              <a:t>Send, </a:t>
            </a:r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53763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DD0E71E-0AF3-4C99-AE91-AAFD83C37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" y="878452"/>
            <a:ext cx="5467350" cy="2733675"/>
          </a:xfrm>
          <a:prstGeom prst="rect">
            <a:avLst/>
          </a:prstGeom>
        </p:spPr>
      </p:pic>
      <p:pic>
        <p:nvPicPr>
          <p:cNvPr id="8" name="그림 7" descr="텍스트, 명함이(가) 표시된 사진&#10;&#10;자동 생성된 설명">
            <a:extLst>
              <a:ext uri="{FF2B5EF4-FFF2-40B4-BE49-F238E27FC236}">
                <a16:creationId xmlns:a16="http://schemas.microsoft.com/office/drawing/2014/main" id="{32975ADF-D36C-4ED0-ABC1-BF15F9D07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4" y="3973512"/>
            <a:ext cx="5476875" cy="2747963"/>
          </a:xfrm>
          <a:prstGeom prst="rect">
            <a:avLst/>
          </a:prstGeom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0DD8F612-172E-4438-9FB4-5FB1ECCB5DC2}"/>
              </a:ext>
            </a:extLst>
          </p:cNvPr>
          <p:cNvSpPr txBox="1">
            <a:spLocks/>
          </p:cNvSpPr>
          <p:nvPr/>
        </p:nvSpPr>
        <p:spPr>
          <a:xfrm>
            <a:off x="5096005" y="397351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2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ACBA6C9-8B3B-4798-93F7-0618204A8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870700"/>
              </p:ext>
            </p:extLst>
          </p:nvPr>
        </p:nvGraphicFramePr>
        <p:xfrm>
          <a:off x="6832191" y="2117889"/>
          <a:ext cx="3556818" cy="2622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6818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6222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 패킷 교환을 한 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각각의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2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 클라이언트의 모습에서 블록의 배치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플레이어의 위치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등이 적용된 모습을 볼 수 있다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2" name="제목 1">
            <a:extLst>
              <a:ext uri="{FF2B5EF4-FFF2-40B4-BE49-F238E27FC236}">
                <a16:creationId xmlns:a16="http://schemas.microsoft.com/office/drawing/2014/main" id="{8D0E6D98-5B14-4C3F-8F17-C7FCF6FC290F}"/>
              </a:ext>
            </a:extLst>
          </p:cNvPr>
          <p:cNvSpPr txBox="1">
            <a:spLocks/>
          </p:cNvSpPr>
          <p:nvPr/>
        </p:nvSpPr>
        <p:spPr>
          <a:xfrm>
            <a:off x="5096005" y="87845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1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552921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문제점 및 보완책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833084"/>
              </p:ext>
            </p:extLst>
          </p:nvPr>
        </p:nvGraphicFramePr>
        <p:xfrm>
          <a:off x="780571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814353"/>
              </p:ext>
            </p:extLst>
          </p:nvPr>
        </p:nvGraphicFramePr>
        <p:xfrm>
          <a:off x="780571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작업에 비하여 우선순위에서 밀림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낮음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작업들이 거의 끝난 만큼 진행하면 됨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877276"/>
              </p:ext>
            </p:extLst>
          </p:nvPr>
        </p:nvGraphicFramePr>
        <p:xfrm>
          <a:off x="6673800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관련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29376"/>
              </p:ext>
            </p:extLst>
          </p:nvPr>
        </p:nvGraphicFramePr>
        <p:xfrm>
          <a:off x="6673800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전체적인 서버 관련 구현 속도가 매우 느림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낮고 각종 버그 존재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꾸준한 시간 투자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지도교수님 및 팀원들과 상담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9500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4483</TotalTime>
  <Words>649</Words>
  <Application>Microsoft Office PowerPoint</Application>
  <PresentationFormat>와이드스크린</PresentationFormat>
  <Paragraphs>174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Arial</vt:lpstr>
      <vt:lpstr>배달의민족 주아</vt:lpstr>
      <vt:lpstr>배달의민족 도현</vt:lpstr>
      <vt:lpstr>배찌체</vt:lpstr>
      <vt:lpstr>맑은 고딕</vt:lpstr>
      <vt:lpstr>배달의민족 연성</vt:lpstr>
      <vt:lpstr>Office 테마</vt:lpstr>
      <vt:lpstr>PowerPoint 프레젠테이션</vt:lpstr>
      <vt:lpstr>I N D E X</vt:lpstr>
      <vt:lpstr>1. 게임 개요</vt:lpstr>
      <vt:lpstr>2. 게임 방법</vt:lpstr>
      <vt:lpstr>3. 기술적 요소 및 중점 연구 분야</vt:lpstr>
      <vt:lpstr>4. 구성원의 역할 분담</vt:lpstr>
      <vt:lpstr>5. 개발 내용</vt:lpstr>
      <vt:lpstr>5. 개발 내용</vt:lpstr>
      <vt:lpstr>6. 문제점 및 보완책</vt:lpstr>
      <vt:lpstr>7. 향후 개발 일정</vt:lpstr>
      <vt:lpstr>8. 데모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호민 권</cp:lastModifiedBy>
  <cp:revision>677</cp:revision>
  <cp:lastPrinted>2020-12-10T07:13:07Z</cp:lastPrinted>
  <dcterms:created xsi:type="dcterms:W3CDTF">2020-09-21T00:19:03Z</dcterms:created>
  <dcterms:modified xsi:type="dcterms:W3CDTF">2021-05-13T03:05:21Z</dcterms:modified>
</cp:coreProperties>
</file>

<file path=docProps/thumbnail.jpeg>
</file>